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7" r:id="rId2"/>
  </p:sldIdLst>
  <p:sldSz cx="14400213" cy="19080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B6DE4A94-55C0-4189-A77E-3F49ECE3C6D4}">
          <p14:sldIdLst/>
        </p14:section>
        <p14:section name="Başlıksız Bölüm" id="{701F5BB4-1258-4B41-B0C4-CF7C9E49DD9C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30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BBD-DF35-4A8D-A04B-66D38101AD1D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63775" y="1143000"/>
            <a:ext cx="2330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184D-3347-4700-88A1-34E21D5D7F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15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1pPr>
    <a:lvl2pPr marL="9445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2pPr>
    <a:lvl3pPr marL="1889099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3pPr>
    <a:lvl4pPr marL="283365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4pPr>
    <a:lvl5pPr marL="377820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5pPr>
    <a:lvl6pPr marL="472275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6pPr>
    <a:lvl7pPr marL="566730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7pPr>
    <a:lvl8pPr marL="66118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8pPr>
    <a:lvl9pPr marL="755640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3184D-3347-4700-88A1-34E21D5D7F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54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3122612"/>
            <a:ext cx="12240181" cy="6642723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0021504"/>
            <a:ext cx="10800160" cy="4606621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9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6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015842"/>
            <a:ext cx="3105046" cy="161695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015842"/>
            <a:ext cx="9135135" cy="161695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4756796"/>
            <a:ext cx="12420184" cy="7936816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2768698"/>
            <a:ext cx="12420184" cy="4173784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6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9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015846"/>
            <a:ext cx="12420184" cy="36879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4677291"/>
            <a:ext cx="6091964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6969560"/>
            <a:ext cx="6091964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4677291"/>
            <a:ext cx="6121966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6969560"/>
            <a:ext cx="6121966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7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9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4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2747194"/>
            <a:ext cx="7290108" cy="13559283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2747194"/>
            <a:ext cx="7290108" cy="13559283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5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015846"/>
            <a:ext cx="12420184" cy="368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5079210"/>
            <a:ext cx="12420184" cy="12106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64B7-6B38-489C-8858-36219F6BDAB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7684489"/>
            <a:ext cx="4860072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5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>
            <a:extLst>
              <a:ext uri="{FF2B5EF4-FFF2-40B4-BE49-F238E27FC236}">
                <a16:creationId xmlns:a16="http://schemas.microsoft.com/office/drawing/2014/main" id="{C30FF61E-2B6B-4354-9CA4-9ED7047A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103" y="1467711"/>
            <a:ext cx="4674053" cy="9510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br>
              <a:rPr lang="en-GB" sz="3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</a:t>
            </a:r>
            <a:r>
              <a:rPr lang="en-GB" sz="1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200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YAZARLAR KURUM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200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endParaRPr lang="en-GB" sz="8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C1FD4A-C857-44FD-9EFA-48A0C647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787797"/>
            <a:ext cx="14400213" cy="2786657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0C992ECF-2943-43CE-92DF-99055EC1D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18" y="4957960"/>
            <a:ext cx="7080838" cy="255705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  <a:spcBef>
                <a:spcPts val="2000"/>
              </a:spcBef>
            </a:pPr>
            <a:endParaRPr lang="en-GB" sz="1500" dirty="0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43A19797-3404-4E2D-9ADB-62A5335A7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87858" y="6969560"/>
            <a:ext cx="6124217" cy="102511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2076E76C-4799-4B52-9E73-157EC1B2DB11}"/>
              </a:ext>
            </a:extLst>
          </p:cNvPr>
          <p:cNvSpPr txBox="1"/>
          <p:nvPr/>
        </p:nvSpPr>
        <p:spPr>
          <a:xfrm>
            <a:off x="3686103" y="124254"/>
            <a:ext cx="7028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BAŞLIK</a:t>
            </a:r>
            <a:endParaRPr lang="en-GB" sz="2400" dirty="0"/>
          </a:p>
        </p:txBody>
      </p:sp>
      <p:sp>
        <p:nvSpPr>
          <p:cNvPr id="8" name="İçerik Yer Tutucusu 5">
            <a:extLst>
              <a:ext uri="{FF2B5EF4-FFF2-40B4-BE49-F238E27FC236}">
                <a16:creationId xmlns:a16="http://schemas.microsoft.com/office/drawing/2014/main" id="{B5E3E3C8-AE36-478B-BAA6-77D9721F373D}"/>
              </a:ext>
            </a:extLst>
          </p:cNvPr>
          <p:cNvSpPr txBox="1">
            <a:spLocks/>
          </p:cNvSpPr>
          <p:nvPr/>
        </p:nvSpPr>
        <p:spPr>
          <a:xfrm>
            <a:off x="0" y="11896877"/>
            <a:ext cx="14400213" cy="4060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15011" indent="-315011" algn="l" defTabSz="1260043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Char char="•"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4503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7505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7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5076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35097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65119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95140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2516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5518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300"/>
              </a:lnSpc>
              <a:buNone/>
            </a:pP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05E3C797-6A90-4E4B-85C7-D9469DF22B7C}"/>
              </a:ext>
            </a:extLst>
          </p:cNvPr>
          <p:cNvSpPr txBox="1"/>
          <p:nvPr/>
        </p:nvSpPr>
        <p:spPr>
          <a:xfrm>
            <a:off x="0" y="16473323"/>
            <a:ext cx="1440021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BEBEBD1-73E9-475B-917B-EBADE935110B}"/>
              </a:ext>
            </a:extLst>
          </p:cNvPr>
          <p:cNvSpPr txBox="1"/>
          <p:nvPr/>
        </p:nvSpPr>
        <p:spPr>
          <a:xfrm>
            <a:off x="254000" y="2090667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GİRİŞ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C6ADAC8-7635-4EC7-AB64-71B17D74E842}"/>
              </a:ext>
            </a:extLst>
          </p:cNvPr>
          <p:cNvSpPr txBox="1"/>
          <p:nvPr/>
        </p:nvSpPr>
        <p:spPr>
          <a:xfrm>
            <a:off x="254000" y="4629290"/>
            <a:ext cx="317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OLGU/YÖNTEM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544C8FCF-59B3-4EA8-8408-E9D94E9B266E}"/>
              </a:ext>
            </a:extLst>
          </p:cNvPr>
          <p:cNvSpPr txBox="1"/>
          <p:nvPr/>
        </p:nvSpPr>
        <p:spPr>
          <a:xfrm>
            <a:off x="119267" y="12012622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SONUÇ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5D52284D-8F3A-469C-B226-DE53EF19B6AF}"/>
              </a:ext>
            </a:extLst>
          </p:cNvPr>
          <p:cNvSpPr txBox="1"/>
          <p:nvPr/>
        </p:nvSpPr>
        <p:spPr>
          <a:xfrm>
            <a:off x="119267" y="16073213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/>
              <a:t>KAYNAKLAR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2918AC50-662C-E469-C2B6-DF6367929D35}"/>
              </a:ext>
            </a:extLst>
          </p:cNvPr>
          <p:cNvSpPr txBox="1"/>
          <p:nvPr/>
        </p:nvSpPr>
        <p:spPr>
          <a:xfrm>
            <a:off x="228600" y="7952031"/>
            <a:ext cx="317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BULGULAR</a:t>
            </a:r>
          </a:p>
        </p:txBody>
      </p:sp>
    </p:spTree>
    <p:extLst>
      <p:ext uri="{BB962C8B-B14F-4D97-AF65-F5344CB8AC3E}">
        <p14:creationId xmlns:p14="http://schemas.microsoft.com/office/powerpoint/2010/main" val="253554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17</Words>
  <Application>Microsoft Office PowerPoint</Application>
  <PresentationFormat>Özel</PresentationFormat>
  <Paragraphs>9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                                          YAZARLAR KURUM                   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COVİD- 19 PNÖMONİSİ OLAN HASTADA KORPUS KALLOZUM SPLENİUMUNDA İSKEMİK İNME: OLGU SUNUMU</dc:title>
  <dc:creator>burcu karpuz</dc:creator>
  <cp:lastModifiedBy>Fatih Karabulut</cp:lastModifiedBy>
  <cp:revision>9</cp:revision>
  <dcterms:created xsi:type="dcterms:W3CDTF">2022-01-29T10:49:00Z</dcterms:created>
  <dcterms:modified xsi:type="dcterms:W3CDTF">2024-09-24T07:34:04Z</dcterms:modified>
</cp:coreProperties>
</file>